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6" r:id="rId11"/>
    <p:sldId id="269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552AB5-C0C9-3BFB-9359-7D9BD604D638}" v="458" dt="2025-04-22T17:31:24.465"/>
    <p1510:client id="{A0400495-C861-5E89-EEB7-CE03C57C16C0}" v="51" dt="2025-04-22T23:00:37.135"/>
    <p1510:client id="{AC43C38C-2CCB-2E0E-B11F-0BBCEF477CB5}" v="887" dt="2025-04-22T18:26:10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63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81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4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890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3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5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7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9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65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gif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ol] Bedwars: The Rushing Guide | Hypixel Forums">
            <a:extLst>
              <a:ext uri="{FF2B5EF4-FFF2-40B4-BE49-F238E27FC236}">
                <a16:creationId xmlns:a16="http://schemas.microsoft.com/office/drawing/2014/main" id="{9EEB6835-5576-8F4B-4333-D9B78D598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1360-F756-2421-0FB5-9232A577A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4EB9-0371-8672-874F-0A1414C0A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A23D7-385A-454B-C12D-CB4EADCC8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Players are seeded with bridging skill and fighting skill</a:t>
            </a:r>
          </a:p>
          <a:p>
            <a:r>
              <a:rPr lang="en-US" dirty="0"/>
              <a:t>Bridging allows players to traverse between islands quickly</a:t>
            </a:r>
          </a:p>
          <a:p>
            <a:r>
              <a:rPr lang="en-US" dirty="0"/>
              <a:t>Critical hit priority for fights on bridging</a:t>
            </a:r>
          </a:p>
          <a:p>
            <a:r>
              <a:rPr lang="en-US" dirty="0"/>
              <a:t>Players with higher combat rating have an increased hit chance</a:t>
            </a:r>
          </a:p>
          <a:p>
            <a:r>
              <a:rPr lang="en-US" dirty="0"/>
              <a:t>Based on the hits one player survives and one dies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7CD4C-D863-1640-E2EE-50951D90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BF60-61FD-456B-B652-56D6FAF14A9D}" type="datetime1"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72080-9ADD-4A59-987D-FFDD54B9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EE1DF-4D34-C065-2638-5BDF1EC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0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CEA6C-A99B-8153-5F75-EC58167D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4DB6-F31E-53E1-69F2-30B9F588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D3850-A025-D297-12E9-4083A8479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Created a custom game engine for the simulating matches</a:t>
            </a:r>
          </a:p>
          <a:p>
            <a:r>
              <a:rPr lang="en-US" dirty="0"/>
              <a:t>Implemented a tick system to run per micro-action</a:t>
            </a:r>
          </a:p>
          <a:p>
            <a:r>
              <a:rPr lang="en-US" dirty="0"/>
              <a:t>Each player picks a certain micro-action as part of a broad plan to win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71BE8-D149-6115-18FF-A0F21BE1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BF60-61FD-456B-B652-56D6FAF14A9D}" type="datetime1"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AF374-4558-7D30-29E9-C2105D96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E953E-AF52-BE3E-0085-A88B71BB1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E3AA-324C-2499-11C2-A45EA279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B6FB-425C-155B-E14A-8A14F13F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7804A-2FF6-6CD9-47DB-D8BC4AD79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Minimax Algorithm with Alpha-Beta Pruning</a:t>
            </a:r>
          </a:p>
          <a:p>
            <a:r>
              <a:rPr lang="en-US" err="1">
                <a:ea typeface="+mn-lt"/>
                <a:cs typeface="+mn-lt"/>
              </a:rPr>
              <a:t>Expectimax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Heuristic Evaluation Function</a:t>
            </a:r>
          </a:p>
          <a:p>
            <a:r>
              <a:rPr lang="en-US">
                <a:ea typeface="+mn-lt"/>
                <a:cs typeface="+mn-lt"/>
              </a:rPr>
              <a:t>Goal-Oriented Action Planning</a:t>
            </a:r>
          </a:p>
          <a:p>
            <a:r>
              <a:rPr lang="en-US" dirty="0">
                <a:ea typeface="+mn-lt"/>
                <a:cs typeface="+mn-lt"/>
              </a:rPr>
              <a:t>Breadth-First Search (BFS)</a:t>
            </a:r>
          </a:p>
          <a:p>
            <a:r>
              <a:rPr lang="en-US" dirty="0">
                <a:ea typeface="+mn-lt"/>
                <a:cs typeface="+mn-lt"/>
              </a:rPr>
              <a:t>Dynamic Decision Making</a:t>
            </a:r>
          </a:p>
          <a:p>
            <a:r>
              <a:rPr lang="en-US" dirty="0">
                <a:ea typeface="+mn-lt"/>
                <a:cs typeface="+mn-lt"/>
              </a:rPr>
              <a:t>Goal Stickiness Mechanism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19DF3-69C8-B87E-6491-805836A8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BF60-61FD-456B-B652-56D6FAF14A9D}" type="datetime1"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11520-80E1-E6F9-29F8-890FF691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861EC-2042-0629-A9BA-9356E22E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11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A689-56B3-F1A1-9CB5-01CDD2B5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D79EA-397C-416C-D75F-AACC0B943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Initially:</a:t>
            </a:r>
          </a:p>
          <a:p>
            <a:r>
              <a:rPr lang="en-US" dirty="0"/>
              <a:t>When the optimal agent has advantage in any skill it destroys the others</a:t>
            </a:r>
          </a:p>
          <a:p>
            <a:r>
              <a:rPr lang="en-US" dirty="0"/>
              <a:t>The resourceful agent is good at playing the long game</a:t>
            </a:r>
          </a:p>
          <a:p>
            <a:r>
              <a:rPr lang="en-US" dirty="0"/>
              <a:t>The optimal agent makes detailed plans but runs out of time to execute them</a:t>
            </a:r>
          </a:p>
          <a:p>
            <a:r>
              <a:rPr lang="en-US" dirty="0"/>
              <a:t>The aggressive can catch players by surprise</a:t>
            </a:r>
          </a:p>
          <a:p>
            <a:r>
              <a:rPr lang="en-US" dirty="0"/>
              <a:t>After teaching the optimal agent to weakness the other playstyles weakness:</a:t>
            </a:r>
          </a:p>
          <a:p>
            <a:r>
              <a:rPr lang="en-US" dirty="0"/>
              <a:t>The opt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FBF1D-A8DB-C2BF-0E94-5FEFB951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A9AC-0AF2-4C7F-B9CD-5D232B600E82}" type="datetime1"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F9E1A-D793-1599-A080-7F36B3608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E9EB7-CE68-730B-44C4-D38B7153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3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26E94-5A27-CFFD-34FE-35A8EB66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1AB8-E18C-6CDD-767B-62F2AFBC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20FE6-FAFE-5734-520F-974FC4605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Add more items to incentivize diversity in strategy</a:t>
            </a:r>
          </a:p>
          <a:p>
            <a:r>
              <a:rPr lang="en-US" dirty="0"/>
              <a:t>Add various map formats to see how it changes player navigation</a:t>
            </a:r>
          </a:p>
          <a:p>
            <a:r>
              <a:rPr lang="en-US" dirty="0"/>
              <a:t>Add team matches to see how AI agents can collaborate together</a:t>
            </a:r>
          </a:p>
          <a:p>
            <a:r>
              <a:rPr lang="en-US" dirty="0"/>
              <a:t>More realistic timing for matches</a:t>
            </a:r>
          </a:p>
          <a:p>
            <a:r>
              <a:rPr lang="en-US" dirty="0"/>
              <a:t>Add sudden death mode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8682D-6492-94AE-FF8B-B3F67A78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A9AC-0AF2-4C7F-B9CD-5D232B600E82}" type="datetime1"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69AA0-70FF-2A89-4B75-F47477471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20C8-D67B-986C-FFBF-6772895F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6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A931-8D10-65FF-0FBF-2A7F54C0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Bedwars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48853-0FD9-C461-4E16-932E5BF21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popular mini-game in Minecraft, usually played multiplayer</a:t>
            </a:r>
          </a:p>
          <a:p>
            <a:r>
              <a:rPr lang="en-US"/>
              <a:t>Objective: Protect your bed, gear up and eliminate other teams</a:t>
            </a:r>
            <a:endParaRPr lang="en-US" dirty="0"/>
          </a:p>
          <a:p>
            <a:r>
              <a:rPr lang="en-US"/>
              <a:t>Lose your bed = no more respawning!</a:t>
            </a:r>
          </a:p>
          <a:p>
            <a:r>
              <a:rPr lang="en-US"/>
              <a:t>Win by being the last team standing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A05F3-5B3E-C57C-1B69-5DD17112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53EDB94-4B01-43DC-B7D0-496BD45B5166}" type="datetime1">
              <a:pPr>
                <a:spcAft>
                  <a:spcPts val="600"/>
                </a:spcAft>
              </a:pPr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BC3D9-007F-839D-21FE-0D834C4B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8C61F-609B-B7C1-F762-93BE10CF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2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402625-42F6-6C9C-5F6C-3DFF5ED4E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D78E-17C2-465C-AB48-C58D494D01D7}" type="datetime1">
              <a:t>4/22/2025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ED6AE-AA94-F0A6-50F6-6CF5F6CB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2F320-DD4E-0BF8-8FA9-E4E05A20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3</a:t>
            </a:fld>
            <a:endParaRPr lang="en-US" dirty="0"/>
          </a:p>
        </p:txBody>
      </p:sp>
      <p:pic>
        <p:nvPicPr>
          <p:cNvPr id="5" name="Picture 4" descr="Iron Ingot – Minecraft Wiki">
            <a:extLst>
              <a:ext uri="{FF2B5EF4-FFF2-40B4-BE49-F238E27FC236}">
                <a16:creationId xmlns:a16="http://schemas.microsoft.com/office/drawing/2014/main" id="{1C45BACB-852F-1632-8828-1ED18D08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380" y="2822802"/>
            <a:ext cx="1016000" cy="1009488"/>
          </a:xfrm>
          <a:prstGeom prst="rect">
            <a:avLst/>
          </a:prstGeom>
        </p:spPr>
      </p:pic>
      <p:pic>
        <p:nvPicPr>
          <p:cNvPr id="6" name="Picture 5" descr="Gold Ingot – Minecraft Wiki">
            <a:extLst>
              <a:ext uri="{FF2B5EF4-FFF2-40B4-BE49-F238E27FC236}">
                <a16:creationId xmlns:a16="http://schemas.microsoft.com/office/drawing/2014/main" id="{A07AECA8-9196-9010-649E-DCC53496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62" y="2817693"/>
            <a:ext cx="1017303" cy="1017304"/>
          </a:xfrm>
          <a:prstGeom prst="rect">
            <a:avLst/>
          </a:prstGeom>
        </p:spPr>
      </p:pic>
      <p:pic>
        <p:nvPicPr>
          <p:cNvPr id="7" name="Picture 6" descr="Diamond – Minecraft Wiki">
            <a:extLst>
              <a:ext uri="{FF2B5EF4-FFF2-40B4-BE49-F238E27FC236}">
                <a16:creationId xmlns:a16="http://schemas.microsoft.com/office/drawing/2014/main" id="{A2CC2DF5-4E99-1F10-0D3A-49901A08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565" y="2661132"/>
            <a:ext cx="1134534" cy="1108483"/>
          </a:xfrm>
          <a:prstGeom prst="rect">
            <a:avLst/>
          </a:prstGeom>
        </p:spPr>
      </p:pic>
      <p:pic>
        <p:nvPicPr>
          <p:cNvPr id="8" name="Picture 7" descr="Emerald – Minecraft Wiki">
            <a:extLst>
              <a:ext uri="{FF2B5EF4-FFF2-40B4-BE49-F238E27FC236}">
                <a16:creationId xmlns:a16="http://schemas.microsoft.com/office/drawing/2014/main" id="{5B14E427-C1B2-9D12-8A9C-462ADB51F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291" y="2692544"/>
            <a:ext cx="1283026" cy="12700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4F44E1B-5EAC-6753-DA5B-7871A208F7A8}"/>
              </a:ext>
            </a:extLst>
          </p:cNvPr>
          <p:cNvSpPr txBox="1">
            <a:spLocks/>
          </p:cNvSpPr>
          <p:nvPr/>
        </p:nvSpPr>
        <p:spPr>
          <a:xfrm>
            <a:off x="325391" y="669248"/>
            <a:ext cx="10846556" cy="13041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Four Currencies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7BF4D2-F9CD-8A13-A884-5F4283AAFF55}"/>
              </a:ext>
            </a:extLst>
          </p:cNvPr>
          <p:cNvSpPr txBox="1"/>
          <p:nvPr/>
        </p:nvSpPr>
        <p:spPr>
          <a:xfrm>
            <a:off x="984238" y="4121924"/>
            <a:ext cx="2201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Basic Necessities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FBE488-2F32-EF97-E9C0-988C4973F08D}"/>
              </a:ext>
            </a:extLst>
          </p:cNvPr>
          <p:cNvSpPr txBox="1"/>
          <p:nvPr/>
        </p:nvSpPr>
        <p:spPr>
          <a:xfrm>
            <a:off x="3832490" y="4121924"/>
            <a:ext cx="2201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Stronger Items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48AD58-F4EC-6FC1-5209-0A3012864EB1}"/>
              </a:ext>
            </a:extLst>
          </p:cNvPr>
          <p:cNvSpPr txBox="1"/>
          <p:nvPr/>
        </p:nvSpPr>
        <p:spPr>
          <a:xfrm>
            <a:off x="6695538" y="4121924"/>
            <a:ext cx="2201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Base Upgrades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F9AE9-714F-2C0D-253D-09507BCDC142}"/>
              </a:ext>
            </a:extLst>
          </p:cNvPr>
          <p:cNvSpPr txBox="1"/>
          <p:nvPr/>
        </p:nvSpPr>
        <p:spPr>
          <a:xfrm>
            <a:off x="9477208" y="4121924"/>
            <a:ext cx="2201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Strongest Items</a:t>
            </a:r>
          </a:p>
        </p:txBody>
      </p:sp>
    </p:spTree>
    <p:extLst>
      <p:ext uri="{BB962C8B-B14F-4D97-AF65-F5344CB8AC3E}">
        <p14:creationId xmlns:p14="http://schemas.microsoft.com/office/powerpoint/2010/main" val="367480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983DA-95ED-7DC9-E435-61EE901D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674-EEB4-47EF-8D3B-EBF512C36D40}" type="datetime1">
              <a:t>4/22/2025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CB17E-C3B6-84D8-E6F4-2C6046798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84371-CCC4-ED75-68C2-034A1F0C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4</a:t>
            </a:fld>
            <a:endParaRPr lang="en-US" dirty="0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7512143-7D1C-54B6-20B0-3ADB5DCF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64" y="0"/>
            <a:ext cx="7320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8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B41D-77E7-2017-5B25-6B00047E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A6E2-83ED-72F1-79AC-01DF9993B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Build basic bed defense</a:t>
            </a:r>
          </a:p>
          <a:p>
            <a:r>
              <a:rPr lang="en-US"/>
              <a:t>Attack neighbors </a:t>
            </a:r>
          </a:p>
          <a:p>
            <a:r>
              <a:rPr lang="en-US"/>
              <a:t>Collect resources</a:t>
            </a:r>
          </a:p>
          <a:p>
            <a:r>
              <a:rPr lang="en-US"/>
              <a:t>Slowly strengthen defense and eliminate players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029F1-30A0-9F3C-796B-05EDFE0B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06106-ECDB-425E-84F0-30D9C41DBC1E}" type="datetime1"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F108-D07F-27CC-2CEF-721D40207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C09DD-F4D7-73F7-1775-3BD92861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3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4A74-9F73-85A3-7273-48E13154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</p:spPr>
        <p:txBody>
          <a:bodyPr anchor="b">
            <a:normAutofit/>
          </a:bodyPr>
          <a:lstStyle/>
          <a:p>
            <a:r>
              <a:rPr lang="en-US"/>
              <a:t>Bed Defense</a:t>
            </a:r>
          </a:p>
        </p:txBody>
      </p:sp>
      <p:pic>
        <p:nvPicPr>
          <p:cNvPr id="13" name="Content Placeholder 12" descr="A group of cubes with different colors&#10;&#10;AI-generated content may be incorrect.">
            <a:extLst>
              <a:ext uri="{FF2B5EF4-FFF2-40B4-BE49-F238E27FC236}">
                <a16:creationId xmlns:a16="http://schemas.microsoft.com/office/drawing/2014/main" id="{B1941EC6-C134-2CCB-1A31-56CB6C418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357" y="2306781"/>
            <a:ext cx="8896967" cy="3870181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FE87B-A867-FD76-CFB0-EE3DB3DD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AD1AB2-FB9F-406C-A121-F111DB19D346}" type="datetime1">
              <a:pPr>
                <a:spcAft>
                  <a:spcPts val="600"/>
                </a:spcAft>
              </a:pPr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82394-021A-F8BD-62F6-77D07296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076A4-BC2D-5303-2173-96CD07B9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4AB3-EF71-364F-7358-22F166B30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6B66-8296-F6C7-4FDB-27E692F45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</p:spPr>
        <p:txBody>
          <a:bodyPr anchor="b">
            <a:normAutofit/>
          </a:bodyPr>
          <a:lstStyle/>
          <a:p>
            <a:r>
              <a:rPr lang="en-US"/>
              <a:t>Bridging</a:t>
            </a:r>
          </a:p>
        </p:txBody>
      </p:sp>
      <p:pic>
        <p:nvPicPr>
          <p:cNvPr id="8" name="Content Placeholder 7" descr="What happens when you God bridge with speed 2 in Bedwars">
            <a:extLst>
              <a:ext uri="{FF2B5EF4-FFF2-40B4-BE49-F238E27FC236}">
                <a16:creationId xmlns:a16="http://schemas.microsoft.com/office/drawing/2014/main" id="{D4A4256C-6FAE-EF12-3AB8-CA52C12F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429" r="1" b="23469"/>
          <a:stretch/>
        </p:blipFill>
        <p:spPr>
          <a:xfrm>
            <a:off x="335467" y="2306781"/>
            <a:ext cx="9956747" cy="3870181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9978-8506-83D7-D74B-410DFD491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AD1AB2-FB9F-406C-A121-F111DB19D346}" type="datetime1">
              <a:rPr lang="en-US"/>
              <a:pPr>
                <a:spcAft>
                  <a:spcPts val="600"/>
                </a:spcAft>
              </a:pPr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31E-9E49-DEAE-3D13-CBD9C152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18EE8-D483-2493-5779-57A1370FE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6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0C1E-F14B-D263-6A4B-A79BF597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Items we added</a:t>
            </a:r>
          </a:p>
        </p:txBody>
      </p:sp>
      <p:pic>
        <p:nvPicPr>
          <p:cNvPr id="7" name="Content Placeholder 6" descr="Sword – Minecraft Wiki">
            <a:extLst>
              <a:ext uri="{FF2B5EF4-FFF2-40B4-BE49-F238E27FC236}">
                <a16:creationId xmlns:a16="http://schemas.microsoft.com/office/drawing/2014/main" id="{ADDBC322-128D-0465-3939-F17172D0D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914" y="2436120"/>
            <a:ext cx="1103924" cy="11364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73895-551E-4AE7-E127-03CD4658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EF82-EF07-4694-BFD0-C7376939510B}" type="datetime1">
              <a:t>4/22/2025</a:t>
            </a:fld>
            <a:endParaRPr lang="en-US" dirty="0"/>
          </a:p>
        </p:txBody>
      </p:sp>
      <p:pic>
        <p:nvPicPr>
          <p:cNvPr id="8" name="Picture 7" descr="Sword – Minecraft Wiki">
            <a:extLst>
              <a:ext uri="{FF2B5EF4-FFF2-40B4-BE49-F238E27FC236}">
                <a16:creationId xmlns:a16="http://schemas.microsoft.com/office/drawing/2014/main" id="{1825EC84-670B-339E-A263-F7DDFE00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348" y="2435143"/>
            <a:ext cx="1264790" cy="1245251"/>
          </a:xfrm>
          <a:prstGeom prst="rect">
            <a:avLst/>
          </a:prstGeom>
        </p:spPr>
      </p:pic>
      <p:pic>
        <p:nvPicPr>
          <p:cNvPr id="3" name="Picture 2" descr="Sword – Minecraft Wiki">
            <a:extLst>
              <a:ext uri="{FF2B5EF4-FFF2-40B4-BE49-F238E27FC236}">
                <a16:creationId xmlns:a16="http://schemas.microsoft.com/office/drawing/2014/main" id="{69522EA2-03F6-84C5-3A5B-0B7F7C45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154" y="2439050"/>
            <a:ext cx="1270000" cy="1243949"/>
          </a:xfrm>
          <a:prstGeom prst="rect">
            <a:avLst/>
          </a:prstGeom>
        </p:spPr>
      </p:pic>
      <p:pic>
        <p:nvPicPr>
          <p:cNvPr id="9" name="Picture 8" descr="Obsidian – Minecraft Wiki">
            <a:extLst>
              <a:ext uri="{FF2B5EF4-FFF2-40B4-BE49-F238E27FC236}">
                <a16:creationId xmlns:a16="http://schemas.microsoft.com/office/drawing/2014/main" id="{E8501CDD-D3DB-375F-99B2-E9CD06D43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7016" y="2161606"/>
            <a:ext cx="1570893" cy="1564380"/>
          </a:xfrm>
          <a:prstGeom prst="rect">
            <a:avLst/>
          </a:prstGeom>
        </p:spPr>
      </p:pic>
      <p:pic>
        <p:nvPicPr>
          <p:cNvPr id="10" name="Picture 9" descr="End Stone – Minecraft Wiki">
            <a:extLst>
              <a:ext uri="{FF2B5EF4-FFF2-40B4-BE49-F238E27FC236}">
                <a16:creationId xmlns:a16="http://schemas.microsoft.com/office/drawing/2014/main" id="{F6C873F4-8508-69C3-876A-3C40F1D9D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656" y="2187656"/>
            <a:ext cx="1551355" cy="1551355"/>
          </a:xfrm>
          <a:prstGeom prst="rect">
            <a:avLst/>
          </a:prstGeom>
        </p:spPr>
      </p:pic>
      <p:pic>
        <p:nvPicPr>
          <p:cNvPr id="11" name="Picture 10" descr="Wool – Minecraft Wiki">
            <a:extLst>
              <a:ext uri="{FF2B5EF4-FFF2-40B4-BE49-F238E27FC236}">
                <a16:creationId xmlns:a16="http://schemas.microsoft.com/office/drawing/2014/main" id="{1D575F09-F79D-848B-8F26-BC7B1A76E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759" y="2187657"/>
            <a:ext cx="1557867" cy="1557867"/>
          </a:xfrm>
          <a:prstGeom prst="rect">
            <a:avLst/>
          </a:prstGeom>
        </p:spPr>
      </p:pic>
      <p:pic>
        <p:nvPicPr>
          <p:cNvPr id="12" name="Picture 11" descr="Pickaxe – Minecraft Wiki">
            <a:extLst>
              <a:ext uri="{FF2B5EF4-FFF2-40B4-BE49-F238E27FC236}">
                <a16:creationId xmlns:a16="http://schemas.microsoft.com/office/drawing/2014/main" id="{275F7259-B63F-AF07-925A-1A9E5DE82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262" y="4739112"/>
            <a:ext cx="1256975" cy="1256975"/>
          </a:xfrm>
          <a:prstGeom prst="rect">
            <a:avLst/>
          </a:prstGeom>
        </p:spPr>
      </p:pic>
      <p:pic>
        <p:nvPicPr>
          <p:cNvPr id="13" name="Picture 12" descr="Pickaxe – Minecraft Wiki">
            <a:extLst>
              <a:ext uri="{FF2B5EF4-FFF2-40B4-BE49-F238E27FC236}">
                <a16:creationId xmlns:a16="http://schemas.microsoft.com/office/drawing/2014/main" id="{2655709D-C0F5-4A8C-1671-BDA54C7565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3841" y="4741718"/>
            <a:ext cx="1342944" cy="1277817"/>
          </a:xfrm>
          <a:prstGeom prst="rect">
            <a:avLst/>
          </a:prstGeom>
        </p:spPr>
      </p:pic>
      <p:pic>
        <p:nvPicPr>
          <p:cNvPr id="14" name="Picture 13" descr="Pickaxe – Minecraft Wiki">
            <a:extLst>
              <a:ext uri="{FF2B5EF4-FFF2-40B4-BE49-F238E27FC236}">
                <a16:creationId xmlns:a16="http://schemas.microsoft.com/office/drawing/2014/main" id="{714070EA-9746-22E3-06FF-3C5768D484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3379" y="4591923"/>
            <a:ext cx="1434124" cy="1427611"/>
          </a:xfrm>
          <a:prstGeom prst="rect">
            <a:avLst/>
          </a:prstGeom>
        </p:spPr>
      </p:pic>
      <p:pic>
        <p:nvPicPr>
          <p:cNvPr id="16" name="Picture 15" descr="Pickaxe – Minecraft Wiki">
            <a:extLst>
              <a:ext uri="{FF2B5EF4-FFF2-40B4-BE49-F238E27FC236}">
                <a16:creationId xmlns:a16="http://schemas.microsoft.com/office/drawing/2014/main" id="{20125F24-004B-3816-03E9-A922F596ED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1236" y="4608857"/>
            <a:ext cx="1524000" cy="1524000"/>
          </a:xfrm>
          <a:prstGeom prst="rect">
            <a:avLst/>
          </a:prstGeom>
        </p:spPr>
      </p:pic>
      <p:pic>
        <p:nvPicPr>
          <p:cNvPr id="17" name="Picture 16" descr="Shears – Minecraft Wiki">
            <a:extLst>
              <a:ext uri="{FF2B5EF4-FFF2-40B4-BE49-F238E27FC236}">
                <a16:creationId xmlns:a16="http://schemas.microsoft.com/office/drawing/2014/main" id="{73BC4F35-24C8-D2E1-A965-FDF6665375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3990" y="4786271"/>
            <a:ext cx="1316893" cy="1388535"/>
          </a:xfrm>
          <a:prstGeom prst="rect">
            <a:avLst/>
          </a:prstGeom>
        </p:spPr>
      </p:pic>
      <p:pic>
        <p:nvPicPr>
          <p:cNvPr id="18" name="Picture 17" descr="Golden Apple – Minecraft Wiki">
            <a:extLst>
              <a:ext uri="{FF2B5EF4-FFF2-40B4-BE49-F238E27FC236}">
                <a16:creationId xmlns:a16="http://schemas.microsoft.com/office/drawing/2014/main" id="{5183D931-402A-8978-FB4F-DFE07BE67E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0760" y="4695092"/>
            <a:ext cx="1414585" cy="1388533"/>
          </a:xfrm>
          <a:prstGeom prst="rect">
            <a:avLst/>
          </a:prstGeom>
        </p:spPr>
      </p:pic>
      <p:pic>
        <p:nvPicPr>
          <p:cNvPr id="19" name="Picture 18" descr="Sword – Minecraft Wiki">
            <a:extLst>
              <a:ext uri="{FF2B5EF4-FFF2-40B4-BE49-F238E27FC236}">
                <a16:creationId xmlns:a16="http://schemas.microsoft.com/office/drawing/2014/main" id="{D98B325C-299F-AD8F-4D73-4DF9A344D5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6729" y="4924514"/>
            <a:ext cx="1139440" cy="1118075"/>
          </a:xfrm>
          <a:prstGeom prst="rect">
            <a:avLst/>
          </a:prstGeom>
        </p:spPr>
      </p:pic>
      <p:pic>
        <p:nvPicPr>
          <p:cNvPr id="20" name="Picture 19" descr="Pickaxe – Minecraft Wiki">
            <a:extLst>
              <a:ext uri="{FF2B5EF4-FFF2-40B4-BE49-F238E27FC236}">
                <a16:creationId xmlns:a16="http://schemas.microsoft.com/office/drawing/2014/main" id="{EE7A8175-CF74-2569-E1AF-A09A4B4AD9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26168" y="4746477"/>
            <a:ext cx="1402934" cy="13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1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C5CC-F6AF-A259-A732-C37275D2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11EC2-E0B7-7ADE-0327-2B7B4A48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Types of players:</a:t>
            </a:r>
          </a:p>
          <a:p>
            <a:r>
              <a:rPr lang="en-US" dirty="0"/>
              <a:t>Aggressive</a:t>
            </a:r>
          </a:p>
          <a:p>
            <a:r>
              <a:rPr lang="en-US" dirty="0"/>
              <a:t>Defensive</a:t>
            </a:r>
          </a:p>
          <a:p>
            <a:r>
              <a:rPr lang="en-US" dirty="0"/>
              <a:t>Resourceful</a:t>
            </a:r>
          </a:p>
          <a:p>
            <a:r>
              <a:rPr lang="en-US" dirty="0"/>
              <a:t>Optimal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59B3D-CAA8-03A5-6D6F-FC7A5DC19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BF60-61FD-456B-B652-56D6FAF14A9D}" type="datetime1"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839D5-1070-440F-884D-E616FEAF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21084-CD74-7AD8-45B1-93F28C9D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86838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DylanVTI</vt:lpstr>
      <vt:lpstr>PowerPoint Presentation</vt:lpstr>
      <vt:lpstr>What is Bedwars</vt:lpstr>
      <vt:lpstr>PowerPoint Presentation</vt:lpstr>
      <vt:lpstr>PowerPoint Presentation</vt:lpstr>
      <vt:lpstr>Typical Game</vt:lpstr>
      <vt:lpstr>Bed Defense</vt:lpstr>
      <vt:lpstr>Bridging</vt:lpstr>
      <vt:lpstr>Items we added</vt:lpstr>
      <vt:lpstr>Our Approach</vt:lpstr>
      <vt:lpstr>Combat System</vt:lpstr>
      <vt:lpstr>Simulation Approach</vt:lpstr>
      <vt:lpstr>AI Approach</vt:lpstr>
      <vt:lpstr>Results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268</cp:revision>
  <dcterms:created xsi:type="dcterms:W3CDTF">2025-04-22T16:40:29Z</dcterms:created>
  <dcterms:modified xsi:type="dcterms:W3CDTF">2025-04-22T23:18:14Z</dcterms:modified>
</cp:coreProperties>
</file>